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g4rWvbZgdg" TargetMode="External"/><Relationship Id="rId2" Type="http://schemas.openxmlformats.org/officeDocument/2006/relationships/hyperlink" Target="https://github.com/bliss870123/project-robot/blob/master/Final%20Test.tx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bE3SR-pJOE" TargetMode="External"/><Relationship Id="rId4" Type="http://schemas.openxmlformats.org/officeDocument/2006/relationships/hyperlink" Target="https://www.youtube.com/watch?v=kiDo1yLXLso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703885"/>
            <a:ext cx="8689976" cy="2509213"/>
          </a:xfrm>
        </p:spPr>
        <p:txBody>
          <a:bodyPr/>
          <a:lstStyle/>
          <a:p>
            <a:r>
              <a:rPr lang="zh-TW" altLang="en-US" dirty="0" smtClean="0"/>
              <a:t>進階電子電路期末專題報告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可愛的母狗機器人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組別</a:t>
            </a:r>
            <a:r>
              <a:rPr lang="en-US" altLang="zh-TW" dirty="0" smtClean="0"/>
              <a:t>:</a:t>
            </a:r>
            <a:r>
              <a:rPr lang="zh-TW" altLang="en-US" dirty="0" smtClean="0"/>
              <a:t>第</a:t>
            </a:r>
            <a:r>
              <a:rPr lang="en-US" altLang="zh-TW" dirty="0" smtClean="0"/>
              <a:t>21</a:t>
            </a:r>
            <a:r>
              <a:rPr lang="zh-TW" altLang="en-US" dirty="0" smtClean="0"/>
              <a:t>組</a:t>
            </a:r>
            <a:endParaRPr lang="en-US" altLang="zh-TW" dirty="0" smtClean="0"/>
          </a:p>
          <a:p>
            <a:r>
              <a:rPr lang="zh-TW" altLang="en-US" dirty="0" smtClean="0"/>
              <a:t>組員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05050962</a:t>
            </a:r>
            <a:r>
              <a:rPr lang="zh-TW" altLang="en-US" dirty="0" smtClean="0"/>
              <a:t> 曹閎舜</a:t>
            </a:r>
            <a:endParaRPr lang="en-US" altLang="zh-TW" dirty="0" smtClean="0"/>
          </a:p>
          <a:p>
            <a:r>
              <a:rPr lang="zh-TW" altLang="en-US" dirty="0" smtClean="0"/>
              <a:t>組員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05050422</a:t>
            </a:r>
            <a:r>
              <a:rPr lang="zh-TW" altLang="en-US" dirty="0" smtClean="0"/>
              <a:t> 王新喬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57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64183"/>
          </a:xfrm>
        </p:spPr>
        <p:txBody>
          <a:bodyPr/>
          <a:lstStyle/>
          <a:p>
            <a:r>
              <a:rPr lang="zh-TW" altLang="en-US" dirty="0" smtClean="0"/>
              <a:t>熬夜奮鬥的照片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17" y="1282700"/>
            <a:ext cx="2822470" cy="5016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29" y="2708353"/>
            <a:ext cx="6382171" cy="359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7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14983"/>
          </a:xfrm>
        </p:spPr>
        <p:txBody>
          <a:bodyPr/>
          <a:lstStyle/>
          <a:p>
            <a:r>
              <a:rPr lang="zh-TW" altLang="en-US" dirty="0"/>
              <a:t>熬夜奮鬥的照片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52" y="1392784"/>
            <a:ext cx="2763095" cy="491097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87" y="1333500"/>
            <a:ext cx="3727691" cy="49702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1379914"/>
            <a:ext cx="2814637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5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89583"/>
          </a:xfrm>
        </p:spPr>
        <p:txBody>
          <a:bodyPr/>
          <a:lstStyle/>
          <a:p>
            <a:r>
              <a:rPr lang="zh-TW" altLang="en-US" dirty="0" smtClean="0"/>
              <a:t>成品圖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47" y="1219200"/>
            <a:ext cx="2843906" cy="50546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216" y="1219200"/>
            <a:ext cx="2843907" cy="50546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89335" y="1485900"/>
            <a:ext cx="461665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/>
              <a:t>完成品正面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231235" y="1485900"/>
            <a:ext cx="461665" cy="2857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/>
              <a:t>完成品背面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602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45183"/>
          </a:xfrm>
        </p:spPr>
        <p:txBody>
          <a:bodyPr/>
          <a:lstStyle/>
          <a:p>
            <a:r>
              <a:rPr lang="zh-TW" altLang="en-US" dirty="0" smtClean="0"/>
              <a:t>程式碼及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影片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github.com/bliss870123/project-robot/blob/master/Final%20Test.txt</a:t>
            </a:r>
            <a:endParaRPr lang="en-US" altLang="zh-TW" dirty="0" smtClean="0"/>
          </a:p>
          <a:p>
            <a:r>
              <a:rPr lang="zh-TW" altLang="en-US" dirty="0" smtClean="0"/>
              <a:t>影片</a:t>
            </a:r>
            <a:endParaRPr lang="en-US" altLang="zh-TW" dirty="0" smtClean="0"/>
          </a:p>
          <a:p>
            <a:pPr marL="457200" indent="-457200">
              <a:buAutoNum type="arabicPeriod"/>
            </a:pP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www.youtube.com/watch?v=kg4rWvbZgdg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2. 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4"/>
              </a:rPr>
              <a:t>https</a:t>
            </a:r>
            <a:r>
              <a:rPr lang="en-US" altLang="zh-TW" dirty="0">
                <a:hlinkClick r:id="rId4"/>
              </a:rPr>
              <a:t>://</a:t>
            </a:r>
            <a:r>
              <a:rPr lang="en-US" altLang="zh-TW" dirty="0" smtClean="0">
                <a:hlinkClick r:id="rId4"/>
              </a:rPr>
              <a:t>www.youtube.com/watch?v=kiDo1yLXLso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3. 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5"/>
              </a:rPr>
              <a:t>https</a:t>
            </a:r>
            <a:r>
              <a:rPr lang="en-US" altLang="zh-TW" dirty="0">
                <a:hlinkClick r:id="rId5"/>
              </a:rPr>
              <a:t>://</a:t>
            </a:r>
            <a:r>
              <a:rPr lang="en-US" altLang="zh-TW" dirty="0" smtClean="0">
                <a:hlinkClick r:id="rId5"/>
              </a:rPr>
              <a:t>www.youtube.com/watch?v=tbE3SR-pJOE</a:t>
            </a:r>
            <a:r>
              <a:rPr lang="en-US" altLang="zh-TW" dirty="0" smtClean="0"/>
              <a:t>(</a:t>
            </a:r>
            <a:r>
              <a:rPr lang="zh-TW" altLang="en-US" dirty="0" smtClean="0"/>
              <a:t>報告影片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87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92783"/>
          </a:xfrm>
        </p:spPr>
        <p:txBody>
          <a:bodyPr/>
          <a:lstStyle/>
          <a:p>
            <a:r>
              <a:rPr lang="zh-TW" altLang="en-US" dirty="0" smtClean="0"/>
              <a:t>心得與感想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511300"/>
            <a:ext cx="10363826" cy="4279899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對於這次的實驗專題，雖然我們遇到種種問題，例如</a:t>
            </a:r>
            <a:r>
              <a:rPr lang="zh-TW" altLang="en-US" dirty="0"/>
              <a:t>馬達驅動</a:t>
            </a:r>
            <a:r>
              <a:rPr lang="zh-TW" altLang="en-US" dirty="0" smtClean="0"/>
              <a:t>模組不會動，</a:t>
            </a:r>
            <a:r>
              <a:rPr lang="en-US" altLang="zh-TW" dirty="0" smtClean="0"/>
              <a:t>4</a:t>
            </a:r>
            <a:r>
              <a:rPr lang="zh-TW" altLang="en-US" dirty="0" smtClean="0"/>
              <a:t>*</a:t>
            </a:r>
            <a:r>
              <a:rPr lang="en-US" altLang="zh-TW" dirty="0" smtClean="0"/>
              <a:t>4</a:t>
            </a:r>
            <a:r>
              <a:rPr lang="zh-TW" altLang="en-US" dirty="0" smtClean="0"/>
              <a:t>模板節處不良、超音波感測器不能接</a:t>
            </a:r>
            <a:r>
              <a:rPr lang="en-US" altLang="zh-TW" dirty="0" smtClean="0"/>
              <a:t>3.3V</a:t>
            </a:r>
            <a:r>
              <a:rPr lang="zh-TW" altLang="en-US" dirty="0" smtClean="0"/>
              <a:t>等等，不過最後都順利解決了，看到了班上有許多人用了</a:t>
            </a:r>
            <a:r>
              <a:rPr lang="en-US" altLang="zh-TW" dirty="0" smtClean="0"/>
              <a:t>ABB</a:t>
            </a:r>
            <a:r>
              <a:rPr lang="zh-TW" altLang="en-US" dirty="0" smtClean="0"/>
              <a:t>自走車，不過我們並不羨慕，就是因為我們所有的東西都自己製作，自己設計，自己想像，購買需要材料，當我們在發現排線雜亂時，如何擺放、整理也是經過無數的討論甚至爭執，才找到最適合的位置，我們發現製作一台簡單的機器人並不難，只是需要時間去深入了解每個功能的原理，及程式排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39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38783"/>
          </a:xfrm>
        </p:spPr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397000"/>
            <a:ext cx="10363826" cy="4394199"/>
          </a:xfrm>
        </p:spPr>
        <p:txBody>
          <a:bodyPr/>
          <a:lstStyle/>
          <a:p>
            <a:r>
              <a:rPr lang="zh-TW" altLang="en-US" dirty="0" smtClean="0"/>
              <a:t>研究動機</a:t>
            </a:r>
            <a:endParaRPr lang="en-US" altLang="zh-TW" dirty="0" smtClean="0"/>
          </a:p>
          <a:p>
            <a:r>
              <a:rPr lang="zh-TW" altLang="en-US" dirty="0" smtClean="0"/>
              <a:t>需要零件</a:t>
            </a:r>
            <a:endParaRPr lang="en-US" altLang="zh-TW" dirty="0"/>
          </a:p>
          <a:p>
            <a:r>
              <a:rPr lang="zh-TW" altLang="en-US" dirty="0" smtClean="0"/>
              <a:t>製作過程</a:t>
            </a:r>
            <a:endParaRPr lang="en-US" altLang="zh-TW" dirty="0" smtClean="0"/>
          </a:p>
          <a:p>
            <a:r>
              <a:rPr lang="zh-TW" altLang="en-US" dirty="0" smtClean="0"/>
              <a:t>成品圖</a:t>
            </a:r>
            <a:endParaRPr lang="en-US" altLang="zh-TW" dirty="0" smtClean="0"/>
          </a:p>
          <a:p>
            <a:r>
              <a:rPr lang="zh-TW" altLang="en-US" dirty="0" smtClean="0"/>
              <a:t>程式碼</a:t>
            </a:r>
            <a:endParaRPr lang="en-US" altLang="zh-TW" dirty="0" smtClean="0"/>
          </a:p>
          <a:p>
            <a:r>
              <a:rPr lang="en-US" altLang="zh-TW" dirty="0" err="1" smtClean="0"/>
              <a:t>DEmo</a:t>
            </a:r>
            <a:r>
              <a:rPr lang="zh-TW" altLang="en-US" dirty="0" smtClean="0"/>
              <a:t>影片</a:t>
            </a:r>
            <a:endParaRPr lang="en-US" altLang="zh-TW" dirty="0" smtClean="0"/>
          </a:p>
          <a:p>
            <a:r>
              <a:rPr lang="zh-TW" altLang="en-US" dirty="0" smtClean="0"/>
              <a:t>心得與感想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9310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150" y="605817"/>
            <a:ext cx="10364451" cy="1007083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研究動機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1078562" y="1816100"/>
            <a:ext cx="10033625" cy="4444999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sz="3200" dirty="0" smtClean="0"/>
              <a:t>經過講師的細心認真地介紹這一台</a:t>
            </a:r>
            <a:r>
              <a:rPr lang="en-US" altLang="zh-TW" sz="3200" dirty="0" smtClean="0"/>
              <a:t>Arduino </a:t>
            </a:r>
            <a:r>
              <a:rPr lang="en-US" altLang="zh-TW" sz="3200" dirty="0" err="1" smtClean="0"/>
              <a:t>uno</a:t>
            </a:r>
            <a:r>
              <a:rPr lang="zh-TW" altLang="en-US" sz="3200" dirty="0" smtClean="0"/>
              <a:t>所驅動的</a:t>
            </a:r>
            <a:r>
              <a:rPr lang="zh-TW" altLang="en-US" sz="3200" dirty="0"/>
              <a:t>機器人</a:t>
            </a:r>
            <a:r>
              <a:rPr lang="zh-TW" altLang="en-US" sz="3200" dirty="0" smtClean="0"/>
              <a:t>，所以我們不</a:t>
            </a:r>
            <a:r>
              <a:rPr lang="zh-TW" altLang="en-US" sz="3200" dirty="0"/>
              <a:t>靠已做好的固定</a:t>
            </a:r>
            <a:r>
              <a:rPr lang="zh-TW" altLang="en-US" sz="3200" dirty="0" smtClean="0"/>
              <a:t>模組 </a:t>
            </a:r>
            <a:r>
              <a:rPr lang="en-US" altLang="zh-TW" sz="3200" dirty="0" smtClean="0"/>
              <a:t>(</a:t>
            </a:r>
            <a:r>
              <a:rPr lang="en-US" altLang="zh-TW" sz="3200" dirty="0"/>
              <a:t>A BB Car</a:t>
            </a:r>
            <a:r>
              <a:rPr lang="en-US" altLang="zh-TW" sz="3200" dirty="0" smtClean="0"/>
              <a:t>)</a:t>
            </a:r>
            <a:r>
              <a:rPr lang="zh-TW" altLang="en-US" sz="3200" dirty="0" smtClean="0"/>
              <a:t>，決定親手設計及製作一台屬於自己的機器人，學習一些微處理機系統尚未學到的程式，和用有限的材料製作環保機器人，以及如何規劃不足夠的空間來擺設及整理電路。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2486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18183"/>
          </a:xfrm>
        </p:spPr>
        <p:txBody>
          <a:bodyPr/>
          <a:lstStyle/>
          <a:p>
            <a:r>
              <a:rPr lang="zh-TW" altLang="en-US" dirty="0" smtClean="0"/>
              <a:t>需要零件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536700"/>
            <a:ext cx="4979026" cy="45974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厚紙板*</a:t>
            </a:r>
            <a:r>
              <a:rPr lang="en-US" altLang="zh-TW" dirty="0" smtClean="0"/>
              <a:t>1</a:t>
            </a:r>
          </a:p>
          <a:p>
            <a:r>
              <a:rPr lang="zh-TW" altLang="en-US" dirty="0" smtClean="0"/>
              <a:t>舊</a:t>
            </a:r>
            <a:r>
              <a:rPr lang="en-US" altLang="zh-TW" dirty="0" smtClean="0"/>
              <a:t>CD</a:t>
            </a:r>
            <a:r>
              <a:rPr lang="zh-TW" altLang="en-US" dirty="0" smtClean="0"/>
              <a:t>片*</a:t>
            </a:r>
            <a:r>
              <a:rPr lang="en-US" altLang="zh-TW" dirty="0" smtClean="0"/>
              <a:t>1</a:t>
            </a:r>
          </a:p>
          <a:p>
            <a:r>
              <a:rPr lang="en-US" altLang="zh-TW" dirty="0" smtClean="0"/>
              <a:t>3</a:t>
            </a:r>
            <a:r>
              <a:rPr lang="zh-TW" altLang="en-US" dirty="0" smtClean="0"/>
              <a:t>號電池*</a:t>
            </a:r>
            <a:r>
              <a:rPr lang="en-US" altLang="zh-TW" dirty="0" smtClean="0"/>
              <a:t>8</a:t>
            </a:r>
            <a:r>
              <a:rPr lang="zh-TW" altLang="en-US" dirty="0" smtClean="0"/>
              <a:t> 、 </a:t>
            </a:r>
            <a:r>
              <a:rPr lang="en-US" altLang="zh-TW" dirty="0" smtClean="0"/>
              <a:t>9V</a:t>
            </a:r>
            <a:r>
              <a:rPr lang="zh-TW" altLang="en-US" dirty="0" smtClean="0"/>
              <a:t>電池*</a:t>
            </a:r>
            <a:r>
              <a:rPr lang="en-US" altLang="zh-TW" dirty="0" smtClean="0"/>
              <a:t>1</a:t>
            </a:r>
          </a:p>
          <a:p>
            <a:r>
              <a:rPr lang="en-US" altLang="zh-TW" dirty="0" smtClean="0"/>
              <a:t>3</a:t>
            </a:r>
            <a:r>
              <a:rPr lang="zh-TW" altLang="en-US" dirty="0" smtClean="0"/>
              <a:t>號四乘一電池盒*</a:t>
            </a:r>
            <a:r>
              <a:rPr lang="en-US" altLang="zh-TW" dirty="0" smtClean="0"/>
              <a:t>2</a:t>
            </a:r>
            <a:r>
              <a:rPr lang="zh-TW" altLang="en-US" dirty="0" smtClean="0"/>
              <a:t>、</a:t>
            </a:r>
            <a:r>
              <a:rPr lang="en-US" altLang="zh-TW" dirty="0" smtClean="0"/>
              <a:t>9V</a:t>
            </a:r>
            <a:r>
              <a:rPr lang="zh-TW" altLang="en-US" dirty="0" smtClean="0"/>
              <a:t>電池扣*</a:t>
            </a:r>
            <a:r>
              <a:rPr lang="en-US" altLang="zh-TW" dirty="0" smtClean="0"/>
              <a:t>1</a:t>
            </a:r>
          </a:p>
          <a:p>
            <a:r>
              <a:rPr lang="zh-TW" altLang="en-US" dirty="0" smtClean="0"/>
              <a:t>杜邦線數條</a:t>
            </a:r>
            <a:endParaRPr lang="en-US" altLang="zh-TW" dirty="0" smtClean="0"/>
          </a:p>
          <a:p>
            <a:r>
              <a:rPr lang="en-US" altLang="zh-TW" dirty="0" smtClean="0"/>
              <a:t>Arduino </a:t>
            </a:r>
            <a:r>
              <a:rPr lang="en-US" altLang="zh-TW" dirty="0" err="1" smtClean="0"/>
              <a:t>uno</a:t>
            </a:r>
            <a:r>
              <a:rPr lang="zh-TW" altLang="en-US" dirty="0" smtClean="0"/>
              <a:t>板*</a:t>
            </a:r>
            <a:r>
              <a:rPr lang="en-US" altLang="zh-TW" dirty="0" smtClean="0"/>
              <a:t>1</a:t>
            </a:r>
          </a:p>
          <a:p>
            <a:r>
              <a:rPr lang="en-US" altLang="zh-TW" dirty="0" smtClean="0"/>
              <a:t>1M</a:t>
            </a:r>
            <a:r>
              <a:rPr lang="zh-TW" altLang="en-US" dirty="0" smtClean="0"/>
              <a:t>電阻*</a:t>
            </a:r>
            <a:r>
              <a:rPr lang="en-US" altLang="zh-TW" dirty="0" smtClean="0"/>
              <a:t>1</a:t>
            </a:r>
          </a:p>
          <a:p>
            <a:r>
              <a:rPr lang="zh-TW" altLang="en-US" dirty="0"/>
              <a:t>鋁</a:t>
            </a:r>
            <a:r>
              <a:rPr lang="zh-TW" altLang="en-US" dirty="0" smtClean="0"/>
              <a:t>箔片*</a:t>
            </a:r>
            <a:r>
              <a:rPr lang="en-US" altLang="zh-TW" dirty="0" smtClean="0"/>
              <a:t>1</a:t>
            </a:r>
          </a:p>
          <a:p>
            <a:r>
              <a:rPr lang="zh-TW" altLang="en-US" dirty="0" smtClean="0"/>
              <a:t>超音波感測器</a:t>
            </a:r>
            <a:r>
              <a:rPr lang="en-US" altLang="zh-TW" dirty="0" smtClean="0"/>
              <a:t>(HC-SR04)</a:t>
            </a:r>
            <a:r>
              <a:rPr lang="zh-TW" altLang="en-US" dirty="0" smtClean="0"/>
              <a:t>*</a:t>
            </a:r>
            <a:r>
              <a:rPr lang="en-US" altLang="zh-TW" dirty="0" smtClean="0"/>
              <a:t>1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096000" y="1651000"/>
            <a:ext cx="4883731" cy="4442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400" indent="-2304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dirty="0"/>
              <a:t>8*8</a:t>
            </a:r>
            <a:r>
              <a:rPr lang="zh-TW" altLang="en-US" sz="2000" dirty="0"/>
              <a:t>點矩陣</a:t>
            </a:r>
            <a:r>
              <a:rPr lang="en-US" altLang="zh-TW" sz="2000" dirty="0"/>
              <a:t>(Max7219)*</a:t>
            </a:r>
            <a:r>
              <a:rPr lang="en-US" altLang="zh-TW" sz="2000" dirty="0" smtClean="0"/>
              <a:t>2</a:t>
            </a:r>
            <a:endParaRPr lang="en-US" altLang="zh-TW" sz="2000" dirty="0"/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dirty="0"/>
              <a:t>馬達驅動模組</a:t>
            </a:r>
            <a:r>
              <a:rPr lang="en-US" altLang="zh-TW" sz="2000" dirty="0"/>
              <a:t>(L298)*</a:t>
            </a:r>
            <a:r>
              <a:rPr lang="en-US" altLang="zh-TW" sz="2000" dirty="0" smtClean="0"/>
              <a:t>1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DC</a:t>
            </a:r>
            <a:r>
              <a:rPr lang="zh-TW" altLang="en-US" sz="2000" dirty="0" smtClean="0"/>
              <a:t>馬達加輪子*</a:t>
            </a:r>
            <a:r>
              <a:rPr lang="en-US" altLang="zh-TW" sz="2000" dirty="0" smtClean="0"/>
              <a:t>2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N20</a:t>
            </a:r>
            <a:r>
              <a:rPr lang="zh-TW" altLang="en-US" sz="2000" dirty="0" smtClean="0"/>
              <a:t>萬向輪*</a:t>
            </a:r>
            <a:r>
              <a:rPr lang="en-US" altLang="zh-TW" sz="2000" dirty="0" smtClean="0"/>
              <a:t>1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LED</a:t>
            </a:r>
            <a:r>
              <a:rPr lang="zh-TW" altLang="en-US" sz="2000" dirty="0" smtClean="0"/>
              <a:t>燈泡*</a:t>
            </a:r>
            <a:r>
              <a:rPr lang="en-US" altLang="zh-TW" sz="2000" dirty="0" smtClean="0"/>
              <a:t>1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喇叭*</a:t>
            </a:r>
            <a:r>
              <a:rPr lang="en-US" altLang="zh-TW" sz="2000" dirty="0" smtClean="0"/>
              <a:t>1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3D</a:t>
            </a:r>
            <a:r>
              <a:rPr lang="zh-TW" altLang="en-US" sz="2000" dirty="0" smtClean="0"/>
              <a:t>列印成品*</a:t>
            </a:r>
            <a:r>
              <a:rPr lang="en-US" altLang="zh-TW" sz="2000" dirty="0" smtClean="0"/>
              <a:t>1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紙碗*</a:t>
            </a:r>
            <a:r>
              <a:rPr lang="en-US" altLang="zh-TW" sz="2000" dirty="0" smtClean="0"/>
              <a:t>1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小麵包板*</a:t>
            </a:r>
            <a:r>
              <a:rPr lang="en-US" altLang="zh-TW" sz="2000" dirty="0" smtClean="0"/>
              <a:t>1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800" y="2586682"/>
            <a:ext cx="2195983" cy="39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16583"/>
          </a:xfrm>
        </p:spPr>
        <p:txBody>
          <a:bodyPr/>
          <a:lstStyle/>
          <a:p>
            <a:r>
              <a:rPr lang="zh-TW" altLang="en-US" dirty="0" smtClean="0"/>
              <a:t>製作過程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913774" y="1435100"/>
            <a:ext cx="10363826" cy="4356099"/>
          </a:xfrm>
        </p:spPr>
        <p:txBody>
          <a:bodyPr/>
          <a:lstStyle/>
          <a:p>
            <a:r>
              <a:rPr lang="zh-TW" altLang="en-US" dirty="0" smtClean="0"/>
              <a:t>測試各個程式碼是否能符合我們所要求運作及執行</a:t>
            </a:r>
            <a:endParaRPr lang="en-US" altLang="zh-TW" dirty="0" smtClean="0"/>
          </a:p>
          <a:p>
            <a:r>
              <a:rPr lang="zh-TW" altLang="en-US" dirty="0" smtClean="0"/>
              <a:t>整合程式碼，注意各個腳位是否有重複使用，如果有將重複的腳位改到沒有使用的腳位</a:t>
            </a:r>
            <a:endParaRPr lang="en-US" altLang="zh-TW" dirty="0" smtClean="0"/>
          </a:p>
          <a:p>
            <a:r>
              <a:rPr lang="zh-TW" altLang="en-US" dirty="0" smtClean="0"/>
              <a:t>尋找適合製作此機器人的環保零件</a:t>
            </a:r>
            <a:endParaRPr lang="en-US" altLang="zh-TW" dirty="0" smtClean="0"/>
          </a:p>
          <a:p>
            <a:r>
              <a:rPr lang="zh-TW" altLang="en-US" dirty="0" smtClean="0"/>
              <a:t>依照原先設計的電路，拼出機器人的基礎架構</a:t>
            </a:r>
            <a:endParaRPr lang="en-US" altLang="zh-TW" dirty="0" smtClean="0"/>
          </a:p>
          <a:p>
            <a:r>
              <a:rPr lang="zh-TW" altLang="en-US" dirty="0" smtClean="0"/>
              <a:t>燒入程式碼執行後，若有不符合預想結果，修改程式碼並重複此步驟，至達成目標為止</a:t>
            </a:r>
            <a:endParaRPr lang="en-US" altLang="zh-TW" dirty="0" smtClean="0"/>
          </a:p>
          <a:p>
            <a:r>
              <a:rPr lang="zh-TW" altLang="en-US" dirty="0" smtClean="0"/>
              <a:t>將零件放置到所設計之位置，整理電路，使機器人更穩固</a:t>
            </a:r>
            <a:endParaRPr lang="en-US" altLang="zh-TW" dirty="0" smtClean="0"/>
          </a:p>
          <a:p>
            <a:r>
              <a:rPr lang="zh-TW" altLang="en-US" dirty="0" smtClean="0"/>
              <a:t>美化機器人</a:t>
            </a:r>
            <a:endParaRPr lang="en-US" altLang="zh-TW" dirty="0" smtClean="0"/>
          </a:p>
          <a:p>
            <a:r>
              <a:rPr lang="zh-TW" altLang="en-US" dirty="0" smtClean="0"/>
              <a:t>最終成品</a:t>
            </a:r>
            <a:r>
              <a:rPr lang="zh-TW" altLang="en-US" dirty="0"/>
              <a:t>確認</a:t>
            </a:r>
          </a:p>
        </p:txBody>
      </p:sp>
    </p:spTree>
    <p:extLst>
      <p:ext uri="{BB962C8B-B14F-4D97-AF65-F5344CB8AC3E}">
        <p14:creationId xmlns:p14="http://schemas.microsoft.com/office/powerpoint/2010/main" val="352685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275" y="607614"/>
            <a:ext cx="10364451" cy="1596177"/>
          </a:xfrm>
        </p:spPr>
        <p:txBody>
          <a:bodyPr/>
          <a:lstStyle/>
          <a:p>
            <a:r>
              <a:rPr lang="zh-TW" altLang="en-US" dirty="0" smtClean="0"/>
              <a:t>製作過程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3052894"/>
            <a:ext cx="5318354" cy="2992305"/>
          </a:xfrm>
        </p:spPr>
      </p:pic>
      <p:sp>
        <p:nvSpPr>
          <p:cNvPr id="5" name="文字方塊 4"/>
          <p:cNvSpPr txBox="1"/>
          <p:nvPr/>
        </p:nvSpPr>
        <p:spPr>
          <a:xfrm>
            <a:off x="814275" y="2489200"/>
            <a:ext cx="257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zh-TW" altLang="en-US" sz="2000" dirty="0" smtClean="0"/>
              <a:t>觸控面板測試</a:t>
            </a:r>
            <a:endParaRPr lang="zh-TW" altLang="en-US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318198" y="2542232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測試</a:t>
            </a:r>
            <a:r>
              <a:rPr lang="en-US" altLang="zh-TW" dirty="0" smtClean="0"/>
              <a:t>8*8</a:t>
            </a:r>
            <a:r>
              <a:rPr lang="zh-TW" altLang="en-US" dirty="0"/>
              <a:t>點矩陣</a:t>
            </a:r>
            <a:r>
              <a:rPr lang="en-US" altLang="zh-TW" dirty="0"/>
              <a:t>(</a:t>
            </a:r>
            <a:r>
              <a:rPr lang="en-US" altLang="zh-TW" dirty="0" smtClean="0"/>
              <a:t>Max7219)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198" y="3030958"/>
            <a:ext cx="5357343" cy="301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40383"/>
          </a:xfrm>
        </p:spPr>
        <p:txBody>
          <a:bodyPr/>
          <a:lstStyle/>
          <a:p>
            <a:r>
              <a:rPr lang="zh-TW" altLang="en-US" dirty="0" smtClean="0"/>
              <a:t>製作過程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47" y="2174603"/>
            <a:ext cx="7917706" cy="445479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137147" y="17907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測試超音波開機</a:t>
            </a:r>
            <a:r>
              <a:rPr lang="zh-TW" altLang="en-US" dirty="0"/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43681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854683"/>
          </a:xfrm>
        </p:spPr>
        <p:txBody>
          <a:bodyPr/>
          <a:lstStyle/>
          <a:p>
            <a:r>
              <a:rPr lang="zh-TW" altLang="en-US" dirty="0" smtClean="0"/>
              <a:t>製作過程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3" y="1562100"/>
            <a:ext cx="2687099" cy="47752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8403" y="2006600"/>
            <a:ext cx="830997" cy="24257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/>
              <a:t>整合程式碼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100" y="1651000"/>
            <a:ext cx="4572000" cy="25717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553582" y="467360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原先享用舊</a:t>
            </a:r>
            <a:r>
              <a:rPr lang="en-US" altLang="zh-TW" dirty="0" smtClean="0"/>
              <a:t>CD</a:t>
            </a:r>
            <a:r>
              <a:rPr lang="zh-TW" altLang="en-US" dirty="0" smtClean="0"/>
              <a:t>片當基座，可是發現</a:t>
            </a:r>
            <a:r>
              <a:rPr lang="en-US" altLang="zh-TW" dirty="0" smtClean="0"/>
              <a:t>CD</a:t>
            </a:r>
            <a:r>
              <a:rPr lang="zh-TW" altLang="en-US" dirty="0" smtClean="0"/>
              <a:t>片太過於脆弱，</a:t>
            </a:r>
            <a:endParaRPr lang="en-US" altLang="zh-TW" dirty="0" smtClean="0"/>
          </a:p>
          <a:p>
            <a:r>
              <a:rPr lang="zh-TW" altLang="en-US" dirty="0" smtClean="0"/>
              <a:t>經過測試與討論後，我們決定用廢棄的厚紙板來製作。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62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56283"/>
          </a:xfrm>
        </p:spPr>
        <p:txBody>
          <a:bodyPr/>
          <a:lstStyle/>
          <a:p>
            <a:r>
              <a:rPr lang="zh-TW" altLang="en-US" dirty="0" smtClean="0"/>
              <a:t>製作過</a:t>
            </a:r>
            <a:r>
              <a:rPr lang="zh-TW" altLang="en-US" dirty="0"/>
              <a:t>程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066762"/>
            <a:ext cx="7696200" cy="4330168"/>
          </a:xfrm>
        </p:spPr>
      </p:pic>
      <p:sp>
        <p:nvSpPr>
          <p:cNvPr id="5" name="文字方塊 4"/>
          <p:cNvSpPr txBox="1"/>
          <p:nvPr/>
        </p:nvSpPr>
        <p:spPr>
          <a:xfrm>
            <a:off x="2247900" y="1420671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拼出機器人之基礎架構並測試功能是否正常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59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TM04033925[[fn=小水滴]]</Template>
  <TotalTime>120</TotalTime>
  <Words>364</Words>
  <Application>Microsoft Office PowerPoint</Application>
  <PresentationFormat>寬螢幕</PresentationFormat>
  <Paragraphs>69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8" baseType="lpstr">
      <vt:lpstr>Tw Cen MT</vt:lpstr>
      <vt:lpstr>新細明體</vt:lpstr>
      <vt:lpstr>Arial</vt:lpstr>
      <vt:lpstr>小水滴</vt:lpstr>
      <vt:lpstr>進階電子電路期末專題報告 (可愛的母狗機器人)</vt:lpstr>
      <vt:lpstr>目錄</vt:lpstr>
      <vt:lpstr>研究動機</vt:lpstr>
      <vt:lpstr>需要零件</vt:lpstr>
      <vt:lpstr>製作過程</vt:lpstr>
      <vt:lpstr>製作過程</vt:lpstr>
      <vt:lpstr>製作過程</vt:lpstr>
      <vt:lpstr>製作過程</vt:lpstr>
      <vt:lpstr>製作過程</vt:lpstr>
      <vt:lpstr>熬夜奮鬥的照片</vt:lpstr>
      <vt:lpstr>熬夜奮鬥的照片</vt:lpstr>
      <vt:lpstr>成品圖</vt:lpstr>
      <vt:lpstr>程式碼及Demo影片</vt:lpstr>
      <vt:lpstr>心得與感想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進階電子電路期末報告 (可愛的母狗機器人)</dc:title>
  <dc:creator>AC2</dc:creator>
  <cp:lastModifiedBy>AC2</cp:lastModifiedBy>
  <cp:revision>16</cp:revision>
  <dcterms:created xsi:type="dcterms:W3CDTF">2018-06-26T07:39:01Z</dcterms:created>
  <dcterms:modified xsi:type="dcterms:W3CDTF">2018-06-26T09:39:29Z</dcterms:modified>
</cp:coreProperties>
</file>